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7" r:id="rId2"/>
    <p:sldId id="259" r:id="rId3"/>
    <p:sldId id="260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1" d="100"/>
          <a:sy n="81" d="100"/>
        </p:scale>
        <p:origin x="140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16374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41073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698668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308525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032864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99323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332459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875935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97692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48910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33211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69555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4077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01839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86318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73411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9162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802318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15541"/>
            <a:ext cx="9144000" cy="6207679"/>
          </a:xfrm>
        </p:spPr>
        <p:txBody>
          <a:bodyPr>
            <a:noAutofit/>
          </a:bodyPr>
          <a:lstStyle/>
          <a:p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А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тепер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ось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послухай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о Якове, рабе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Мій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та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Ізраїлю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якого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Я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вибрав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ru-RU" sz="4100" b="1" spc="150" baseline="30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Так говорить Господь,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тебе учинив і тебе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вформував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від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утроби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і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тобі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помагає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: Не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бійся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рабе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Мій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Якове, і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Єшуруне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якого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Я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вибрав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3A43B14-1DA0-4D36-99BD-EDB9C83C5013}"/>
              </a:ext>
            </a:extLst>
          </p:cNvPr>
          <p:cNvSpPr txBox="1"/>
          <p:nvPr/>
        </p:nvSpPr>
        <p:spPr>
          <a:xfrm>
            <a:off x="157294" y="134034"/>
            <a:ext cx="459297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600" b="1" dirty="0">
                <a:latin typeface="Arial" panose="020B0604020202020204" pitchFamily="34" charset="0"/>
                <a:cs typeface="Arial" panose="020B0604020202020204" pitchFamily="34" charset="0"/>
              </a:rPr>
              <a:t>Ісаї 44:1-5</a:t>
            </a:r>
          </a:p>
        </p:txBody>
      </p:sp>
    </p:spTree>
    <p:extLst>
      <p:ext uri="{BB962C8B-B14F-4D97-AF65-F5344CB8AC3E}">
        <p14:creationId xmlns:p14="http://schemas.microsoft.com/office/powerpoint/2010/main" val="521628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0148"/>
            <a:ext cx="9026554" cy="6778520"/>
          </a:xfrm>
        </p:spPr>
        <p:txBody>
          <a:bodyPr>
            <a:noAutofit/>
          </a:bodyPr>
          <a:lstStyle/>
          <a:p>
            <a:r>
              <a:rPr lang="ru-RU" sz="4100" b="1" spc="150" baseline="30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Бо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виллю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Я воду на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спрагнене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а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текучі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потоки на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суходіл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виллю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Духа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Свого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насіння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твоє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а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благословення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Моє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нащадків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твоїх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ru-RU" sz="4100" b="1" spc="150" baseline="30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і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будуть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вони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виростати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немов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між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травою,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немов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ті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тополі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при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водних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потоках!</a:t>
            </a:r>
          </a:p>
        </p:txBody>
      </p:sp>
    </p:spTree>
    <p:extLst>
      <p:ext uri="{BB962C8B-B14F-4D97-AF65-F5344CB8AC3E}">
        <p14:creationId xmlns:p14="http://schemas.microsoft.com/office/powerpoint/2010/main" val="39006887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58723" y="1015951"/>
            <a:ext cx="9202723" cy="4456343"/>
          </a:xfrm>
        </p:spPr>
        <p:txBody>
          <a:bodyPr>
            <a:noAutofit/>
          </a:bodyPr>
          <a:lstStyle/>
          <a:p>
            <a:r>
              <a:rPr lang="ru-RU" sz="4100" b="1" spc="150" baseline="30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ru-RU" sz="4200" spc="15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Цей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буде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казати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: Я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Господній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, а той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зватиметься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йменням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Якова,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інший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напише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своєю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рукою: для Господа я, і буде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зватися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йменням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Ізраїля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671319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Іон">
  <a:themeElements>
    <a:clrScheme name="І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І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І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22</TotalTime>
  <Words>127</Words>
  <Application>Microsoft Office PowerPoint</Application>
  <PresentationFormat>Екран (4:3)</PresentationFormat>
  <Paragraphs>6</Paragraphs>
  <Slides>3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3</vt:i4>
      </vt:variant>
    </vt:vector>
  </HeadingPairs>
  <TitlesOfParts>
    <vt:vector size="7" baseType="lpstr">
      <vt:lpstr>Arial</vt:lpstr>
      <vt:lpstr>Century Gothic</vt:lpstr>
      <vt:lpstr>Wingdings 3</vt:lpstr>
      <vt:lpstr>Іон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Dubenchuk Ivanka</dc:creator>
  <cp:lastModifiedBy>Ivan On</cp:lastModifiedBy>
  <cp:revision>9</cp:revision>
  <dcterms:created xsi:type="dcterms:W3CDTF">2021-12-07T20:43:07Z</dcterms:created>
  <dcterms:modified xsi:type="dcterms:W3CDTF">2024-06-29T07:49:57Z</dcterms:modified>
</cp:coreProperties>
</file>